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5" r:id="rId3"/>
    <p:sldId id="266" r:id="rId4"/>
    <p:sldId id="264" r:id="rId5"/>
    <p:sldId id="276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091"/>
    <a:srgbClr val="0000FF"/>
    <a:srgbClr val="169E1C"/>
    <a:srgbClr val="357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7CFC18-D3A4-4D8D-95CF-F1085FD5D33D}" type="datetimeFigureOut">
              <a:rPr lang="ru-RU" smtClean="0"/>
              <a:t>28.09.2020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9CDC2E-FDF2-4FA2-8F2C-41AE6F0F0C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fczDwZjTUcp34HypyDXlPL9cqQX-fkhkoxqmj7Rm6gD8cdHA/viewform?usp=sf_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28184" y="4509120"/>
            <a:ext cx="2520280" cy="1617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Подготовила: Воспитатель </a:t>
            </a:r>
            <a:r>
              <a:rPr lang="en-US" dirty="0" smtClean="0"/>
              <a:t>I</a:t>
            </a:r>
            <a:r>
              <a:rPr lang="ru-RU" dirty="0" smtClean="0"/>
              <a:t>КК</a:t>
            </a:r>
          </a:p>
          <a:p>
            <a:pPr marL="0" indent="0">
              <a:buNone/>
            </a:pPr>
            <a:r>
              <a:rPr lang="ru-RU" dirty="0" smtClean="0"/>
              <a:t>Рязанова Н. 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/>
              <a:t>Студия «</a:t>
            </a:r>
            <a:r>
              <a:rPr lang="ru-RU" sz="4900" dirty="0" err="1"/>
              <a:t>Знайка</a:t>
            </a:r>
            <a:r>
              <a:rPr lang="ru-RU" sz="4900" dirty="0"/>
              <a:t>»  приглашает детей 4-7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5899" y="5515918"/>
            <a:ext cx="1805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400" dirty="0">
                <a:solidFill>
                  <a:srgbClr val="073E87"/>
                </a:solidFill>
              </a:rPr>
              <a:t>Анна, 2020г.</a:t>
            </a:r>
          </a:p>
        </p:txBody>
      </p:sp>
      <p:pic>
        <p:nvPicPr>
          <p:cNvPr id="1026" name="Picture 2" descr="C:\Users\Admin\Downloads\Математика71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251" y="2509100"/>
            <a:ext cx="3818821" cy="28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8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данной студии имеется большое разнообразие развивающих игр, которые позволяют ребенку приобретать знания в ходе игры.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студии «</a:t>
            </a:r>
            <a:r>
              <a:rPr lang="ru-RU" dirty="0" err="1" smtClean="0"/>
              <a:t>Знайка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5" name="Picture 3" descr="C:\Users\Admin\Desktop\студия\IMG_20200911_1017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37" y="3573016"/>
            <a:ext cx="4056451" cy="304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49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Они позволяют развивать </a:t>
            </a:r>
            <a:r>
              <a:rPr lang="ru-RU" dirty="0"/>
              <a:t>логическое мышление, психические процессы, моторику; </a:t>
            </a:r>
            <a:r>
              <a:rPr lang="ru-RU" dirty="0" smtClean="0"/>
              <a:t>познавательную </a:t>
            </a:r>
            <a:r>
              <a:rPr lang="ru-RU" dirty="0"/>
              <a:t>активность, любознательность через развивающие игры; а</a:t>
            </a:r>
            <a:r>
              <a:rPr lang="ru-RU" dirty="0" smtClean="0"/>
              <a:t>ктуализировать </a:t>
            </a:r>
            <a:r>
              <a:rPr lang="ru-RU" dirty="0"/>
              <a:t>сенсорные анализаторы как условие и основополагающая база благоприятного интеллектуального развития детей дошкольного возраста. Формировать понятие числовой последовательности, состава числа. </a:t>
            </a:r>
            <a:r>
              <a:rPr lang="ru-RU" dirty="0" smtClean="0"/>
              <a:t>Подвести </a:t>
            </a:r>
            <a:r>
              <a:rPr lang="ru-RU" dirty="0"/>
              <a:t>к осознанию отношений «больше – меньше», «право – лево», «между», «длиннее», «выше» и многое </a:t>
            </a:r>
            <a:r>
              <a:rPr lang="ru-RU" dirty="0" smtClean="0"/>
              <a:t>другое. Научить </a:t>
            </a:r>
            <a:r>
              <a:rPr lang="ru-RU" dirty="0"/>
              <a:t>делить целое на части и измерять объекты условными мерками, освоить в процессе этой практической деятельности некоторые простейшие виды функциональной зависимости. </a:t>
            </a:r>
            <a:r>
              <a:rPr lang="ru-RU" dirty="0" smtClean="0"/>
              <a:t>Подойти </a:t>
            </a:r>
            <a:r>
              <a:rPr lang="ru-RU" dirty="0"/>
              <a:t>вплотную к сложению, умножению, вычитанию и делению чисел.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развивающих игр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33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 интересам.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40" y="1445644"/>
            <a:ext cx="5295724" cy="5295724"/>
          </a:xfrm>
        </p:spPr>
      </p:pic>
    </p:spTree>
    <p:extLst>
      <p:ext uri="{BB962C8B-B14F-4D97-AF65-F5344CB8AC3E}">
        <p14:creationId xmlns:p14="http://schemas.microsoft.com/office/powerpoint/2010/main" val="355035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564903"/>
            <a:ext cx="5976664" cy="35612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Заполните пожалуйста небольшую форму, пройдя по этой ссылке </a:t>
            </a:r>
            <a:endParaRPr lang="ru-RU" dirty="0" smtClean="0"/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docs.google.com/forms/d/e/1FAIpQLSfczDwZjTUcp34HypyDXlPL9cqQX-fkhkoxqmj7Rm6gD8cdHA/viewform?usp=sf_link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3130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 скорых встреч в студии «</a:t>
            </a:r>
            <a:r>
              <a:rPr lang="ru-RU" dirty="0" err="1" smtClean="0"/>
              <a:t>Знайка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95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1307</TotalTime>
  <Words>178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 Студия «Знайка»  приглашает детей 4-7 лет</vt:lpstr>
      <vt:lpstr>В студии «Знайка»</vt:lpstr>
      <vt:lpstr>Цель и задачи развивающих игр</vt:lpstr>
      <vt:lpstr>Выбор по интересам.</vt:lpstr>
      <vt:lpstr>Анкета для родителей.</vt:lpstr>
      <vt:lpstr>До скорых встреч в студии «Знайка»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Admin</cp:lastModifiedBy>
  <cp:revision>119</cp:revision>
  <dcterms:created xsi:type="dcterms:W3CDTF">2014-01-09T13:34:13Z</dcterms:created>
  <dcterms:modified xsi:type="dcterms:W3CDTF">2020-09-28T18:35:54Z</dcterms:modified>
</cp:coreProperties>
</file>